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7"/>
  </p:notesMasterIdLst>
  <p:handoutMasterIdLst>
    <p:handoutMasterId r:id="rId118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8" r:id="rId83"/>
    <p:sldId id="389" r:id="rId84"/>
    <p:sldId id="420" r:id="rId85"/>
    <p:sldId id="418" r:id="rId86"/>
    <p:sldId id="419" r:id="rId87"/>
    <p:sldId id="470" r:id="rId88"/>
    <p:sldId id="451" r:id="rId89"/>
    <p:sldId id="449" r:id="rId90"/>
    <p:sldId id="448" r:id="rId91"/>
    <p:sldId id="450" r:id="rId92"/>
    <p:sldId id="361" r:id="rId93"/>
    <p:sldId id="482" r:id="rId94"/>
    <p:sldId id="421" r:id="rId95"/>
    <p:sldId id="422" r:id="rId96"/>
    <p:sldId id="393" r:id="rId97"/>
    <p:sldId id="457" r:id="rId98"/>
    <p:sldId id="458" r:id="rId99"/>
    <p:sldId id="459" r:id="rId100"/>
    <p:sldId id="467" r:id="rId101"/>
    <p:sldId id="465" r:id="rId102"/>
    <p:sldId id="466" r:id="rId103"/>
    <p:sldId id="464" r:id="rId104"/>
    <p:sldId id="462" r:id="rId105"/>
    <p:sldId id="463" r:id="rId106"/>
    <p:sldId id="461" r:id="rId107"/>
    <p:sldId id="460" r:id="rId108"/>
    <p:sldId id="468" r:id="rId109"/>
    <p:sldId id="394" r:id="rId110"/>
    <p:sldId id="401" r:id="rId111"/>
    <p:sldId id="395" r:id="rId112"/>
    <p:sldId id="407" r:id="rId113"/>
    <p:sldId id="396" r:id="rId114"/>
    <p:sldId id="397" r:id="rId115"/>
    <p:sldId id="469" r:id="rId11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893" autoAdjust="0"/>
    <p:restoredTop sz="95394" autoAdjust="0"/>
  </p:normalViewPr>
  <p:slideViewPr>
    <p:cSldViewPr snapToGrid="0" showGuides="1">
      <p:cViewPr varScale="1">
        <p:scale>
          <a:sx n="84" d="100"/>
          <a:sy n="84" d="100"/>
        </p:scale>
        <p:origin x="-1238" y="-72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91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xmlns="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740"/>
          <a:stretch/>
        </p:blipFill>
        <p:spPr>
          <a:xfrm>
            <a:off x="7277028" y="714120"/>
            <a:ext cx="1866972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0229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2" name="Прямокутник 11"/>
          <p:cNvSpPr/>
          <p:nvPr/>
        </p:nvSpPr>
        <p:spPr>
          <a:xfrm>
            <a:off x="328544" y="1288002"/>
            <a:ext cx="4974723" cy="164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xmlns="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xmlns="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9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xmlns="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4017</TotalTime>
  <Words>1600</Words>
  <Application>Microsoft Office PowerPoint</Application>
  <PresentationFormat>Экран (4:3)</PresentationFormat>
  <Paragraphs>443</Paragraphs>
  <Slides>113</Slides>
  <Notes>19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113</vt:i4>
      </vt:variant>
    </vt:vector>
  </HeadingPairs>
  <TitlesOfParts>
    <vt:vector size="116" baseType="lpstr">
      <vt:lpstr>Title Slides Brand Panel</vt:lpstr>
      <vt:lpstr>Blank Slides with Logo</vt:lpstr>
      <vt:lpstr>Chapter Slides</vt:lpstr>
      <vt:lpstr>Educational Program Advisor  Lv-273.NET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  <vt:lpstr>Слайд 108</vt:lpstr>
      <vt:lpstr>Слайд 109</vt:lpstr>
      <vt:lpstr>Слайд 110</vt:lpstr>
      <vt:lpstr>Слайд 111</vt:lpstr>
      <vt:lpstr>Слайд 112</vt:lpstr>
      <vt:lpstr>Слайд 113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Васьок</cp:lastModifiedBy>
  <cp:revision>440</cp:revision>
  <dcterms:created xsi:type="dcterms:W3CDTF">2015-09-10T13:48:25Z</dcterms:created>
  <dcterms:modified xsi:type="dcterms:W3CDTF">2017-12-27T11:00:54Z</dcterms:modified>
</cp:coreProperties>
</file>